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0" r:id="rId2"/>
    <p:sldId id="271" r:id="rId3"/>
    <p:sldId id="258" r:id="rId4"/>
    <p:sldId id="259" r:id="rId5"/>
    <p:sldId id="260" r:id="rId6"/>
    <p:sldId id="272" r:id="rId7"/>
    <p:sldId id="273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3C9CED9-27D9-47C7-B1D5-765F6309B963}" type="datetimeFigureOut">
              <a:rPr lang="fa-IR" smtClean="0"/>
              <a:t>1440/10/15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27D9C2-91C1-4761-8CA3-15254981C1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2870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7D9C2-91C1-4761-8CA3-15254981C193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76180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7D9C2-91C1-4761-8CA3-15254981C193}" type="slidenum">
              <a:rPr lang="fa-IR" smtClean="0"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0151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78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4002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35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7528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1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30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0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1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68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8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2019/06/18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2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2019/06/18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9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2019/06/18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3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3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4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2019/06/18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3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comiran\Pictures\imagesCAAZUC3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91" y="4414"/>
            <a:ext cx="9149892" cy="6853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4315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00124"/>
            <a:ext cx="75057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4311"/>
            <a:ext cx="459105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36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153400" cy="5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287"/>
            <a:ext cx="4972050" cy="133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765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67229"/>
            <a:ext cx="7924800" cy="248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49720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385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00125"/>
            <a:ext cx="721042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71723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4313"/>
            <a:ext cx="4972050" cy="115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416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06537"/>
            <a:ext cx="29908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2" y="1444171"/>
            <a:ext cx="300037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515257"/>
            <a:ext cx="467677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 smtClean="0">
                <a:cs typeface="B Nazanin" pitchFamily="2" charset="-78"/>
              </a:rPr>
              <a:t>filters</a:t>
            </a:r>
            <a:endParaRPr lang="fa-IR" sz="4800" b="1" dirty="0">
              <a:cs typeface="B Nazanin" pitchFamily="2" charset="-7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514" y="7257"/>
            <a:ext cx="49720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58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610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85177" y="1828800"/>
            <a:ext cx="554808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800" dirty="0" smtClean="0">
                <a:cs typeface="B Nazanin" pitchFamily="2" charset="-78"/>
              </a:rPr>
              <a:t>در صفحه ی نتایج به صورت دو ستون مقالات و انتشارات نمایش داده می</a:t>
            </a:r>
            <a:r>
              <a:rPr lang="en-US" sz="2800" dirty="0" smtClean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شود .</a:t>
            </a:r>
            <a:endParaRPr lang="fa-IR" sz="2800" dirty="0">
              <a:cs typeface="B Nazanin" pitchFamily="2" charset="-7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152401"/>
            <a:ext cx="4972050" cy="121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29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295400" y="3200400"/>
            <a:ext cx="2057400" cy="99060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Nazanin" panose="00000700000000000000" pitchFamily="2" charset="-78"/>
              </a:rPr>
              <a:t>نمونه ی مقاله دسترس آزاد</a:t>
            </a:r>
            <a:endParaRPr lang="fa-IR" dirty="0">
              <a:cs typeface="B Nazanin" panose="00000700000000000000" pitchFamily="2" charset="-78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943600" y="1371600"/>
            <a:ext cx="2667000" cy="182880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Nazanin" panose="00000700000000000000" pitchFamily="2" charset="-78"/>
              </a:rPr>
              <a:t>مقالات منتشر شده در دوره و شماره ی مجله نمایش داده می </a:t>
            </a:r>
            <a:r>
              <a:rPr lang="en-US" dirty="0" smtClean="0">
                <a:cs typeface="B Nazanin" panose="00000700000000000000" pitchFamily="2" charset="-78"/>
              </a:rPr>
              <a:t>.</a:t>
            </a:r>
            <a:r>
              <a:rPr lang="fa-IR" dirty="0" smtClean="0">
                <a:cs typeface="B Nazanin" panose="00000700000000000000" pitchFamily="2" charset="-78"/>
              </a:rPr>
              <a:t>شود</a:t>
            </a:r>
            <a:endParaRPr lang="fa-IR" dirty="0">
              <a:cs typeface="B Nazanin" panose="00000700000000000000" pitchFamily="2" charset="-7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721" y="0"/>
            <a:ext cx="49720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000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287963"/>
          </a:xfrm>
        </p:spPr>
        <p:txBody>
          <a:bodyPr/>
          <a:lstStyle/>
          <a:p>
            <a:pPr marL="0" indent="0" algn="ctr" rtl="1">
              <a:buNone/>
            </a:pPr>
            <a:r>
              <a:rPr lang="fa-IR" sz="2400" dirty="0" smtClean="0">
                <a:cs typeface="B Titr" panose="00000700000000000000" pitchFamily="2" charset="-78"/>
              </a:rPr>
              <a:t>عنوان کارگاه :آموزش استفاده از پایگاه </a:t>
            </a:r>
            <a:r>
              <a:rPr lang="en-US" sz="2400" dirty="0" smtClean="0">
                <a:cs typeface="B Titr" panose="00000700000000000000" pitchFamily="2" charset="-78"/>
              </a:rPr>
              <a:t>wiley</a:t>
            </a:r>
          </a:p>
          <a:p>
            <a:pPr marL="0" indent="0" algn="ct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محل برگزاری: سالن کارگاه های کتابخانه مرکزی</a:t>
            </a:r>
          </a:p>
          <a:p>
            <a:pPr marL="0" indent="0" algn="ctr" rtl="1">
              <a:buNone/>
            </a:pPr>
            <a:r>
              <a:rPr lang="fa-IR" sz="2400" dirty="0" smtClean="0">
                <a:cs typeface="B Titr" panose="00000700000000000000" pitchFamily="2" charset="-78"/>
              </a:rPr>
              <a:t>تاریخ برگزاری:1398/03/29</a:t>
            </a:r>
          </a:p>
          <a:p>
            <a:pPr marL="0" indent="0" algn="ct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مدرس: پروین جهانگیری</a:t>
            </a:r>
          </a:p>
          <a:p>
            <a:pPr marL="0" indent="0" algn="ct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کارشناسی ارشد کتابداری و اطلاع رسانی پزشکی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206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899160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-3629"/>
            <a:ext cx="49720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122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44672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43200"/>
            <a:ext cx="11049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82" y="3886200"/>
            <a:ext cx="63246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1771"/>
            <a:ext cx="49720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434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00250"/>
            <a:ext cx="8458200" cy="50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609600" y="3586162"/>
            <a:ext cx="1447800" cy="1295400"/>
          </a:xfrm>
          <a:prstGeom prst="wedgeEllipseCallout">
            <a:avLst>
              <a:gd name="adj1" fmla="val 26786"/>
              <a:gd name="adj2" fmla="val 7146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Oval Callout 4"/>
          <p:cNvSpPr/>
          <p:nvPr/>
        </p:nvSpPr>
        <p:spPr>
          <a:xfrm>
            <a:off x="4038600" y="3586162"/>
            <a:ext cx="1143000" cy="1519238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Oval Callout 6"/>
          <p:cNvSpPr/>
          <p:nvPr/>
        </p:nvSpPr>
        <p:spPr>
          <a:xfrm>
            <a:off x="6781800" y="3351438"/>
            <a:ext cx="1524000" cy="1519238"/>
          </a:xfrm>
          <a:prstGeom prst="wedgeEllipse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TextBox 7"/>
          <p:cNvSpPr txBox="1"/>
          <p:nvPr/>
        </p:nvSpPr>
        <p:spPr>
          <a:xfrm>
            <a:off x="685800" y="3772197"/>
            <a:ext cx="13716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cs typeface="B Nazanin" pitchFamily="2" charset="-78"/>
              </a:rPr>
              <a:t>این پایگاه 1600 مجله را پوشش می دهد</a:t>
            </a:r>
            <a:r>
              <a:rPr lang="fa-IR" dirty="0" smtClean="0"/>
              <a:t>.</a:t>
            </a:r>
            <a:endParaRPr lang="fa-IR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4049196"/>
            <a:ext cx="1066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cs typeface="B Nazanin" pitchFamily="2" charset="-78"/>
              </a:rPr>
              <a:t>200 منابع هسته دارد.</a:t>
            </a:r>
            <a:endParaRPr lang="fa-IR" b="1" dirty="0">
              <a:cs typeface="B Nazani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98343" y="3741678"/>
            <a:ext cx="16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cs typeface="B Nazanin" pitchFamily="2" charset="-78"/>
              </a:rPr>
              <a:t>دارای 21000کتاب الکترونیکی است.</a:t>
            </a:r>
            <a:endParaRPr lang="fa-IR" b="1" dirty="0">
              <a:cs typeface="B Nazanin" pitchFamily="2" charset="-7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"/>
            <a:ext cx="49720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08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6200" y="0"/>
            <a:ext cx="9067800" cy="68580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52400" y="762000"/>
            <a:ext cx="1219200" cy="1066800"/>
          </a:xfrm>
          <a:prstGeom prst="wedgeEllipseCallout">
            <a:avLst>
              <a:gd name="adj1" fmla="val 1728"/>
              <a:gd name="adj2" fmla="val 7713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مجلات </a:t>
            </a:r>
            <a:r>
              <a:rPr lang="en-US" dirty="0" smtClean="0"/>
              <a:t>wiley</a:t>
            </a:r>
            <a:endParaRPr lang="en-US" dirty="0"/>
          </a:p>
        </p:txBody>
      </p:sp>
      <p:sp>
        <p:nvSpPr>
          <p:cNvPr id="8" name="Explosion 2 7"/>
          <p:cNvSpPr/>
          <p:nvPr/>
        </p:nvSpPr>
        <p:spPr>
          <a:xfrm>
            <a:off x="1524000" y="2590800"/>
            <a:ext cx="4343400" cy="3048000"/>
          </a:xfrm>
          <a:prstGeom prst="irregularSeal2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/>
            <a:r>
              <a:rPr lang="fa-IR" dirty="0" smtClean="0">
                <a:cs typeface="B Nazanin" panose="00000700000000000000" pitchFamily="2" charset="-78"/>
              </a:rPr>
              <a:t>مجلات به دو صورت میتوان جستجو کرد.1. به صورت الفبایی 2. به صورت موضوعی</a:t>
            </a:r>
            <a:endParaRPr lang="en-US" dirty="0"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4475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6200" y="0"/>
            <a:ext cx="9220200" cy="701039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28600" y="1981200"/>
            <a:ext cx="1524000" cy="1143000"/>
          </a:xfrm>
          <a:prstGeom prst="wedgeEllipseCallout">
            <a:avLst>
              <a:gd name="adj1" fmla="val 54777"/>
              <a:gd name="adj2" fmla="val 718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Nazanin" panose="00000700000000000000" pitchFamily="2" charset="-78"/>
              </a:rPr>
              <a:t>اسم کامل ژورنال</a:t>
            </a:r>
            <a:endParaRPr lang="en-US" dirty="0">
              <a:cs typeface="B Nazanin" panose="00000700000000000000" pitchFamily="2" charset="-78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962400" y="4038600"/>
            <a:ext cx="1676400" cy="1447800"/>
          </a:xfrm>
          <a:prstGeom prst="wedgeEllipseCallout">
            <a:avLst>
              <a:gd name="adj1" fmla="val -109304"/>
              <a:gd name="adj2" fmla="val 4387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Nazanin" panose="00000700000000000000" pitchFamily="2" charset="-78"/>
              </a:rPr>
              <a:t>مشخصات ژورنال</a:t>
            </a:r>
            <a:endParaRPr lang="en-US" dirty="0">
              <a:cs typeface="B Nazanin" panose="00000700000000000000" pitchFamily="2" charset="-78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4495800" y="5410200"/>
            <a:ext cx="1828800" cy="1143000"/>
          </a:xfrm>
          <a:prstGeom prst="wedgeEllipseCallout">
            <a:avLst>
              <a:gd name="adj1" fmla="val -90345"/>
              <a:gd name="adj2" fmla="val 5274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Nazanin" panose="00000700000000000000" pitchFamily="2" charset="-78"/>
              </a:rPr>
              <a:t>محتویات ژورنال(حیطه موضوعی مجله)</a:t>
            </a:r>
            <a:endParaRPr lang="en-US" dirty="0"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5943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770572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838200"/>
            <a:ext cx="7881936" cy="283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2387"/>
            <a:ext cx="49720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59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153400" cy="368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"/>
            <a:ext cx="49720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72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118</TotalTime>
  <Words>114</Words>
  <Application>Microsoft Office PowerPoint</Application>
  <PresentationFormat>On-screen Show (4:3)</PresentationFormat>
  <Paragraphs>19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 Nazanin</vt:lpstr>
      <vt:lpstr>B Titr</vt:lpstr>
      <vt:lpstr>Calibri</vt:lpstr>
      <vt:lpstr>Tahoma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</dc:creator>
  <cp:lastModifiedBy>asa</cp:lastModifiedBy>
  <cp:revision>17</cp:revision>
  <dcterms:created xsi:type="dcterms:W3CDTF">2006-08-16T00:00:00Z</dcterms:created>
  <dcterms:modified xsi:type="dcterms:W3CDTF">2019-06-19T03:59:29Z</dcterms:modified>
</cp:coreProperties>
</file>